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50" r:id="rId2"/>
    <p:sldId id="389" r:id="rId3"/>
    <p:sldId id="403" r:id="rId4"/>
    <p:sldId id="402" r:id="rId5"/>
    <p:sldId id="404" r:id="rId6"/>
    <p:sldId id="400" r:id="rId7"/>
    <p:sldId id="405" r:id="rId8"/>
    <p:sldId id="407" r:id="rId9"/>
    <p:sldId id="393" r:id="rId10"/>
    <p:sldId id="401" r:id="rId11"/>
    <p:sldId id="399" r:id="rId12"/>
    <p:sldId id="408" r:id="rId13"/>
    <p:sldId id="410" r:id="rId14"/>
    <p:sldId id="411" r:id="rId15"/>
    <p:sldId id="412" r:id="rId16"/>
    <p:sldId id="406" r:id="rId17"/>
    <p:sldId id="384" r:id="rId18"/>
    <p:sldId id="398" r:id="rId19"/>
    <p:sldId id="385" r:id="rId20"/>
    <p:sldId id="395" r:id="rId21"/>
    <p:sldId id="396" r:id="rId22"/>
    <p:sldId id="397" r:id="rId23"/>
    <p:sldId id="39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373C"/>
    <a:srgbClr val="000000"/>
    <a:srgbClr val="E6E6E1"/>
    <a:srgbClr val="DCBEB4"/>
    <a:srgbClr val="9D9D9D"/>
    <a:srgbClr val="C0C0C0"/>
    <a:srgbClr val="DDDDDD"/>
    <a:srgbClr val="DF6424"/>
    <a:srgbClr val="20441D"/>
    <a:srgbClr val="D0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4" autoAdjust="0"/>
    <p:restoredTop sz="94521" autoAdjust="0"/>
  </p:normalViewPr>
  <p:slideViewPr>
    <p:cSldViewPr snapToGrid="0">
      <p:cViewPr>
        <p:scale>
          <a:sx n="50" d="100"/>
          <a:sy n="50" d="100"/>
        </p:scale>
        <p:origin x="-1714" y="-907"/>
      </p:cViewPr>
      <p:guideLst>
        <p:guide orient="horz" pos="214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99477-E97B-4854-8C30-AC9A1E2DDF60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28F7-94F6-480C-A60C-88ECD87BE8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36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128F7-94F6-480C-A60C-88ECD87BE87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93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128F7-94F6-480C-A60C-88ECD87BE87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93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99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78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00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60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77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306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8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018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32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06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49C9A-EE26-472E-968B-00AB7130280B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79B17-6D4A-4110-92D0-732F3FDC7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0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hyperlink" Target="http://rent-a-look.tilda.ws/rent-a-loo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hyperlink" Target="https://www.instagram.com/_rent_a_look__moscow_/" TargetMode="Externa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D:\тусы\RENT-A-LOOK\logo\LOGO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37" y="1569242"/>
            <a:ext cx="2800126" cy="28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63367" y="4919271"/>
            <a:ext cx="6465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ARIEL TAIL</a:t>
            </a:r>
            <a:endParaRPr lang="ru-RU" sz="24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</a:t>
            </a:r>
            <a:endParaRPr lang="ru-RU" sz="24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RU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ИНСТРУКЦИИ ПО УХОДУ И СЪЕМКЕ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931375" y="202808"/>
            <a:ext cx="175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+79261055904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34660" y="189329"/>
            <a:ext cx="467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rent-a-look </a:t>
            </a:r>
            <a:endParaRPr lang="ru-RU" sz="14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42311" y="585396"/>
            <a:ext cx="5107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АРЕНДА ОБРАЗОВ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</a:t>
            </a: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 ПРОКАТ  ПЛАТЬЕВ</a:t>
            </a:r>
          </a:p>
        </p:txBody>
      </p:sp>
      <p:pic>
        <p:nvPicPr>
          <p:cNvPr id="1029" name="Picture 5" descr="D:\тусы\RENT-A-LOOK\ПРЗ\хлам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7" y="193283"/>
            <a:ext cx="33277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тусы\RENT-A-LOOK\ПРЗ\хлам\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2713" y="170569"/>
            <a:ext cx="33277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6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Capt\Халтура\_RENT-A-LOOK\Каталог\THEMED\ARIEL BLUE\ARIEL BLUE (4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" t="4760"/>
          <a:stretch/>
        </p:blipFill>
        <p:spPr bwMode="auto">
          <a:xfrm>
            <a:off x="7062419" y="18000"/>
            <a:ext cx="5129581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-3762"/>
            <a:ext cx="70624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FISH BRA   </a:t>
            </a:r>
            <a:r>
              <a:rPr lang="ru-RU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    </a:t>
            </a:r>
            <a:r>
              <a:rPr lang="ru-RU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       </a:t>
            </a:r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ICE QEEN TIARA</a:t>
            </a:r>
          </a:p>
        </p:txBody>
      </p:sp>
      <p:pic>
        <p:nvPicPr>
          <p:cNvPr id="5123" name="Picture 3" descr="D:\Capt\Халтура\_RENT-A-LOOK\Каталог\THEMED\ARIEL\Новая папка\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7" b="14178"/>
          <a:stretch/>
        </p:blipFill>
        <p:spPr bwMode="auto">
          <a:xfrm>
            <a:off x="4389754" y="4258836"/>
            <a:ext cx="2592000" cy="259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Capt\Халтура\_RENT-A-LOOK\Каталог\Аксессуары\DIAMOND SET\DIAMONF SET (1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/>
          <a:stretch/>
        </p:blipFill>
        <p:spPr bwMode="auto">
          <a:xfrm>
            <a:off x="-1" y="841850"/>
            <a:ext cx="4306921" cy="60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Capt\Халтура\_RENT-A-LOOK\Каталог\THEMED\ARIEL BLUE\ARIEL BLUE (9)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 bwMode="auto">
          <a:xfrm>
            <a:off x="4389754" y="841850"/>
            <a:ext cx="2592000" cy="330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Capt\Халтура\_RENT-A-LOOK\Каталог\THEMED\ARIEL BLUE\ARIEL BLUE (6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2" t="45777" r="2098" b="16223"/>
          <a:stretch/>
        </p:blipFill>
        <p:spPr bwMode="auto">
          <a:xfrm>
            <a:off x="4389754" y="4258836"/>
            <a:ext cx="2565000" cy="25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Capt\Халтура\_RENT-A-LOOK\Каталог\THEMED\ARIEL BLUE\IMG_20220710_14244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10716" r="11814" b="28149"/>
          <a:stretch/>
        </p:blipFill>
        <p:spPr bwMode="auto">
          <a:xfrm>
            <a:off x="0" y="841850"/>
            <a:ext cx="4306920" cy="611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0" y="464334"/>
            <a:ext cx="70624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 500р – аренда + 1500р </a:t>
            </a:r>
            <a:r>
              <a:rPr lang="ru-RU" sz="1200" dirty="0">
                <a:solidFill>
                  <a:srgbClr val="56373C"/>
                </a:solidFill>
                <a:latin typeface="Century Gothic" panose="020B0502020202020204" pitchFamily="34" charset="0"/>
              </a:rPr>
              <a:t>– </a:t>
            </a:r>
            <a:r>
              <a:rPr lang="ru-RU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залог                                500р </a:t>
            </a:r>
            <a:r>
              <a:rPr lang="ru-RU" sz="1200" dirty="0">
                <a:solidFill>
                  <a:srgbClr val="56373C"/>
                </a:solidFill>
                <a:latin typeface="Century Gothic" panose="020B0502020202020204" pitchFamily="34" charset="0"/>
              </a:rPr>
              <a:t>– аренда + </a:t>
            </a:r>
            <a:r>
              <a:rPr lang="ru-RU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1500р </a:t>
            </a:r>
            <a:r>
              <a:rPr lang="ru-RU" sz="1200" dirty="0">
                <a:solidFill>
                  <a:srgbClr val="56373C"/>
                </a:solidFill>
                <a:latin typeface="Century Gothic" panose="020B0502020202020204" pitchFamily="34" charset="0"/>
              </a:rPr>
              <a:t>– залог</a:t>
            </a:r>
            <a:endParaRPr lang="en-US" sz="12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0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apt\Халтура\_RENT-A-LOOK\Каталог\THEMED\ARIEL BLUE\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3" r="21360"/>
          <a:stretch/>
        </p:blipFill>
        <p:spPr bwMode="auto">
          <a:xfrm>
            <a:off x="4184929" y="-40458"/>
            <a:ext cx="2514600" cy="689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Capt\Халтура\_RENT-A-LOOK\Каталог\THEMED\ARIEL BLUE\4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2" r="17175" b="9609"/>
          <a:stretch/>
        </p:blipFill>
        <p:spPr bwMode="auto">
          <a:xfrm>
            <a:off x="7347229" y="-1"/>
            <a:ext cx="4997171" cy="689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 rot="16200000">
            <a:off x="3482839" y="3186266"/>
            <a:ext cx="68760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 FISH  BRA                                </a:t>
            </a:r>
            <a:r>
              <a:rPr lang="en-US" sz="2600" dirty="0">
                <a:solidFill>
                  <a:srgbClr val="56373C"/>
                </a:solidFill>
                <a:latin typeface="Century Gothic" panose="020B0502020202020204" pitchFamily="34" charset="0"/>
              </a:rPr>
              <a:t>ARIEL’S HAIR </a:t>
            </a:r>
            <a:endParaRPr lang="en-US" sz="2600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9" name="Picture 3" descr="D:\Capt\Халтура\_RENT-A-LOOK\Каталог\THEMED\ARIEL BLUE\1\ARIEL BLUE (3)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3" t="16118" r="5678" b="48732"/>
          <a:stretch/>
        </p:blipFill>
        <p:spPr bwMode="auto">
          <a:xfrm flipH="1">
            <a:off x="0" y="17470"/>
            <a:ext cx="4108729" cy="686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 rot="16200000">
            <a:off x="3631704" y="3112284"/>
            <a:ext cx="70624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 500р – аренда + 1500р </a:t>
            </a:r>
            <a:r>
              <a:rPr lang="ru-RU" sz="1200" dirty="0">
                <a:solidFill>
                  <a:srgbClr val="56373C"/>
                </a:solidFill>
                <a:latin typeface="Century Gothic" panose="020B0502020202020204" pitchFamily="34" charset="0"/>
              </a:rPr>
              <a:t>– </a:t>
            </a:r>
            <a:r>
              <a:rPr lang="ru-RU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залог                                       1000р </a:t>
            </a:r>
            <a:r>
              <a:rPr lang="ru-RU" sz="1200" dirty="0">
                <a:solidFill>
                  <a:srgbClr val="56373C"/>
                </a:solidFill>
                <a:latin typeface="Century Gothic" panose="020B0502020202020204" pitchFamily="34" charset="0"/>
              </a:rPr>
              <a:t>– аренда + </a:t>
            </a:r>
            <a:r>
              <a:rPr lang="ru-RU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2000р </a:t>
            </a:r>
            <a:r>
              <a:rPr lang="ru-RU" sz="1200" dirty="0">
                <a:solidFill>
                  <a:srgbClr val="56373C"/>
                </a:solidFill>
                <a:latin typeface="Century Gothic" panose="020B0502020202020204" pitchFamily="34" charset="0"/>
              </a:rPr>
              <a:t>– залог</a:t>
            </a:r>
            <a:endParaRPr lang="en-US" sz="12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99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77095" y="63364"/>
            <a:ext cx="3167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BODY STICKERS</a:t>
            </a:r>
            <a:endParaRPr lang="en-US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621809" y="127418"/>
            <a:ext cx="2966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 5</a:t>
            </a:r>
            <a:r>
              <a:rPr lang="en-US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00</a:t>
            </a:r>
            <a:r>
              <a:rPr lang="ru-RU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 - обычная наклейка</a:t>
            </a:r>
          </a:p>
          <a:p>
            <a:r>
              <a:rPr lang="ru-RU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1000р - двойная наклейка на грудь</a:t>
            </a:r>
            <a:endParaRPr lang="en-US" sz="900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9" name="Picture 9" descr="D:\Capt\Халтура\_RENT-A-LOOK\Каталог\Аксессуары\DIAMOND SET\2023-04-11_13-20-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22" y="3406775"/>
            <a:ext cx="3762145" cy="345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:\Capt\Халтура\_RENT-A-LOOK\Каталог\Аксессуары\DIAMOND SET\2023-04-11_13-21-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6774"/>
            <a:ext cx="3438053" cy="34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D:\Capt\Халтура\_RENT-A-LOOK\Каталог\Аксессуары\DIAMOND SET\2023-04-11_13-23-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" y="716792"/>
            <a:ext cx="2755352" cy="263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D:\Capt\Халтура\_RENT-A-LOOK\Каталог\Аксессуары\DIAMOND SET\2023-04-26_15-58-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147" y="716792"/>
            <a:ext cx="3776221" cy="262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9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Capt\Халтура\_RENT-A-LOOK\Каталог\THEMED\ARIEL\Новая папка\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-1" y="-10502"/>
            <a:ext cx="12192001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-1" y="4254408"/>
            <a:ext cx="121920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РУСАЛКА «ПОД КЛЮЧ»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&amp; </a:t>
            </a:r>
            <a:r>
              <a:rPr lang="ru-RU" sz="4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АНИМАЦИЯ</a:t>
            </a:r>
            <a:endParaRPr lang="ru-RU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Capt\Халтура\_RENT-A-LOOK\Каталог\THEMED\ARIEL BLUE\Горки\IMG_20220917_1519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9"/>
          <a:stretch/>
        </p:blipFill>
        <p:spPr bwMode="auto">
          <a:xfrm>
            <a:off x="5849514" y="-2769"/>
            <a:ext cx="63424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Capt\Халтура\_RENT-A-LOOK\Каталог\THEMED\ARIEL BLUE\Горки\IMG_20220917_1519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9"/>
          <a:stretch/>
        </p:blipFill>
        <p:spPr bwMode="auto">
          <a:xfrm>
            <a:off x="0" y="-1826"/>
            <a:ext cx="58495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Шестиугольник 1"/>
          <p:cNvSpPr/>
          <p:nvPr/>
        </p:nvSpPr>
        <p:spPr>
          <a:xfrm>
            <a:off x="4876000" y="-11148"/>
            <a:ext cx="7955281" cy="6858000"/>
          </a:xfrm>
          <a:prstGeom prst="hexagon">
            <a:avLst/>
          </a:prstGeom>
          <a:solidFill>
            <a:srgbClr val="E6E6E1"/>
          </a:solidFill>
          <a:ln>
            <a:solidFill>
              <a:srgbClr val="563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432001" y="628583"/>
            <a:ext cx="46736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RENT A LOOK</a:t>
            </a:r>
            <a:endParaRPr lang="ru-RU" sz="32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ARIEL</a:t>
            </a: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COMPLETE LOOK</a:t>
            </a:r>
            <a:endParaRPr lang="ru-RU" sz="40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394255" y="5463683"/>
            <a:ext cx="49187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Финальная стоимость рассчитывается, </a:t>
            </a:r>
          </a:p>
          <a:p>
            <a:pPr algn="ctr"/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исходя из прайса арендных и покупных позиций, сложности грима и укладки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527803" y="4744392"/>
            <a:ext cx="2490605" cy="380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842000" y="2658293"/>
            <a:ext cx="5839838" cy="2457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прокат </a:t>
            </a:r>
            <a:r>
              <a:rPr lang="ru-RU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костюма 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с доставкой на объект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плетение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накладных длинных кос 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(</a:t>
            </a:r>
            <a:r>
              <a:rPr lang="ru-RU" sz="1600" dirty="0" err="1">
                <a:solidFill>
                  <a:srgbClr val="56373C"/>
                </a:solidFill>
                <a:latin typeface="Century Gothic" panose="020B0502020202020204" pitchFamily="34" charset="0"/>
              </a:rPr>
              <a:t>канекалон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нанесение водостойкого грима 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с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блестками, стразами, наклейками и тату</a:t>
            </a:r>
          </a:p>
          <a:p>
            <a:pPr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Время укладки и гримирования –  </a:t>
            </a: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2-2,5 часа</a:t>
            </a:r>
            <a:endParaRPr lang="ru-RU" sz="16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>
              <a:spcAft>
                <a:spcPts val="1000"/>
              </a:spcAft>
            </a:pPr>
            <a:endParaRPr lang="ru-RU" sz="1600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Стоимость 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от 10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000р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5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Capt\Халтура\_RENT-A-LOOK\Каталог\THEMED\ARIEL BLUE\Горки\IMG_20220917_164101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0" r="11024" b="19077"/>
          <a:stretch/>
        </p:blipFill>
        <p:spPr bwMode="auto">
          <a:xfrm flipH="1">
            <a:off x="-316996" y="-25400"/>
            <a:ext cx="6254498" cy="691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Capt\Халтура\_RENT-A-LOOK\Каталог\THEMED\ARIEL BLUE\Горки\IMG_20220917_164101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0" r="11024" b="19077"/>
          <a:stretch/>
        </p:blipFill>
        <p:spPr bwMode="auto">
          <a:xfrm>
            <a:off x="5937502" y="-42009"/>
            <a:ext cx="6254498" cy="691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Шестиугольник 1"/>
          <p:cNvSpPr/>
          <p:nvPr/>
        </p:nvSpPr>
        <p:spPr>
          <a:xfrm>
            <a:off x="-571500" y="-9525"/>
            <a:ext cx="7955281" cy="6858000"/>
          </a:xfrm>
          <a:prstGeom prst="hexagon">
            <a:avLst/>
          </a:prstGeom>
          <a:solidFill>
            <a:srgbClr val="E6E6E1"/>
          </a:solidFill>
          <a:ln>
            <a:solidFill>
              <a:srgbClr val="563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984501" y="630206"/>
            <a:ext cx="46736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RENT A LOOK</a:t>
            </a:r>
            <a:endParaRPr lang="ru-RU" sz="32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ARIEL</a:t>
            </a: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ANIMATION</a:t>
            </a:r>
            <a:endParaRPr lang="ru-RU" sz="40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46755" y="5465306"/>
            <a:ext cx="49187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Финальная стоимость рассчитывается, </a:t>
            </a:r>
          </a:p>
          <a:p>
            <a:pPr algn="ctr"/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исходя из сложности задач </a:t>
            </a:r>
          </a:p>
          <a:p>
            <a:pPr algn="ctr"/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и продолжительности мероприятия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080303" y="4771415"/>
            <a:ext cx="2490605" cy="380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94500" y="2558316"/>
            <a:ext cx="58398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наша опытная русалка </a:t>
            </a:r>
            <a:r>
              <a:rPr lang="ru-RU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модельной </a:t>
            </a: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внешности -</a:t>
            </a:r>
          </a:p>
          <a:p>
            <a:pPr algn="ct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уникальная  </a:t>
            </a: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анимация  на ваших мероприятиях:</a:t>
            </a:r>
          </a:p>
          <a:p>
            <a:pPr algn="ctr">
              <a:spcAft>
                <a:spcPts val="1000"/>
              </a:spcAft>
            </a:pPr>
            <a:endParaRPr lang="ru-RU" sz="16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>
              <a:spcAft>
                <a:spcPts val="1000"/>
              </a:spcAft>
            </a:pPr>
            <a:endParaRPr lang="ru-RU" sz="1600" b="1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>
              <a:spcAft>
                <a:spcPts val="1000"/>
              </a:spcAft>
            </a:pPr>
            <a:endParaRPr lang="ru-RU" sz="16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>
              <a:spcAft>
                <a:spcPts val="1000"/>
              </a:spcAft>
            </a:pPr>
            <a:endParaRPr lang="ru-RU" sz="1600" b="1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Стоимость от 10 000р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22720" y="3469640"/>
            <a:ext cx="6054279" cy="108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Взаимодействие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с гостями: </a:t>
            </a:r>
            <a:r>
              <a:rPr lang="ru-RU" sz="1600" dirty="0" err="1" smtClean="0">
                <a:solidFill>
                  <a:srgbClr val="56373C"/>
                </a:solidFill>
                <a:latin typeface="Century Gothic" panose="020B0502020202020204" pitchFamily="34" charset="0"/>
              </a:rPr>
              <a:t>квесты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, загадки и проч.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Фотосессия </a:t>
            </a: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с гостями на суше</a:t>
            </a:r>
          </a:p>
          <a:p>
            <a:pPr marL="285750" indent="-28575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Виртуозное </a:t>
            </a: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плавание в воде</a:t>
            </a:r>
          </a:p>
        </p:txBody>
      </p:sp>
    </p:spTree>
    <p:extLst>
      <p:ext uri="{BB962C8B-B14F-4D97-AF65-F5344CB8AC3E}">
        <p14:creationId xmlns:p14="http://schemas.microsoft.com/office/powerpoint/2010/main" val="162644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Capt\Халтура\_RENT-A-LOOK\Каталог\THEMED\ARIEL BLUE\ARIEL BLUE PH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4" r="111" b="1483"/>
          <a:stretch/>
        </p:blipFill>
        <p:spPr bwMode="auto">
          <a:xfrm>
            <a:off x="-1" y="0"/>
            <a:ext cx="105273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Capt\Халтура\_RENT-A-LOOK\Каталог\THEMED\ARIEL BLUE\ARIEL BLUE PH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4" r="111" b="1483"/>
          <a:stretch/>
        </p:blipFill>
        <p:spPr bwMode="auto">
          <a:xfrm flipH="1">
            <a:off x="10527322" y="4738"/>
            <a:ext cx="105273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-1" y="-10502"/>
            <a:ext cx="12192001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-1" y="4254408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ИНСТРУКЦИИ ПО УХОДУ И СЪЕМКЕ</a:t>
            </a:r>
            <a:endParaRPr lang="ru-RU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8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Capt\Халтура\_RENT-A-LOOK\Каталог\THEMED\ARIEL\Новая папка\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36321" y="-2282905"/>
            <a:ext cx="6855679" cy="91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Capt\Халтура\_RENT-A-LOOK\Каталог\THEMED\ARIEL\Новая папка\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466" y="-2282906"/>
            <a:ext cx="6855679" cy="91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Шестиугольник 1"/>
          <p:cNvSpPr/>
          <p:nvPr/>
        </p:nvSpPr>
        <p:spPr>
          <a:xfrm>
            <a:off x="4226836" y="1552"/>
            <a:ext cx="7955281" cy="6858000"/>
          </a:xfrm>
          <a:prstGeom prst="hexagon">
            <a:avLst/>
          </a:prstGeom>
          <a:solidFill>
            <a:srgbClr val="E6E6E1"/>
          </a:solidFill>
          <a:ln>
            <a:solidFill>
              <a:srgbClr val="563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975916" y="2617751"/>
            <a:ext cx="2255520" cy="380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782837" y="628583"/>
            <a:ext cx="467360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RENT A LOOK</a:t>
            </a:r>
            <a:endParaRPr lang="ru-RU" sz="32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MERMAID</a:t>
            </a: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TAIL</a:t>
            </a:r>
          </a:p>
          <a:p>
            <a:pPr algn="ctr"/>
            <a:endParaRPr lang="en-US" sz="20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ТРАНСПОРТИРОВКА: 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6" name="Picture 8" descr="D:\тусы\RENT-A-LOOK\ПРЗ\хлам\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943" y="4356600"/>
            <a:ext cx="523875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6292213" y="4404959"/>
            <a:ext cx="51271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 случае, если ваш чемодан меньше, чем </a:t>
            </a:r>
            <a:r>
              <a:rPr lang="en-US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L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– просьба брать ласту в ручную кладь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292213" y="3059702"/>
            <a:ext cx="5127172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моно-ласта влезает в чемодан размера </a:t>
            </a:r>
            <a:r>
              <a:rPr lang="en-US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L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просьба </a:t>
            </a:r>
            <a:r>
              <a:rPr lang="ru-RU" sz="1600" b="1" cap="all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не деформировать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ласту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3" name="Picture 5" descr="D:\Capt\Халтура\_RENT-A-LOOK\ПРЗ\хлам\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811" y="3083311"/>
            <a:ext cx="523875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Capt\Халтура\_RENT-A-LOOK\ПРЗ\хлам\1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811" y="3709580"/>
            <a:ext cx="523875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62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D:\Capt\Халтура\_RENT-A-LOOK\Каталог\THEMED\ARIEL BLUE\ARIEL BLUE (3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7" r="18832"/>
          <a:stretch/>
        </p:blipFill>
        <p:spPr bwMode="auto">
          <a:xfrm flipH="1">
            <a:off x="1156800" y="0"/>
            <a:ext cx="5517600" cy="689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Capt\Халтура\_RENT-A-LOOK\Каталог\THEMED\ARIEL BLUE\ARIEL BLUE (3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7" r="18832"/>
          <a:stretch/>
        </p:blipFill>
        <p:spPr bwMode="auto">
          <a:xfrm>
            <a:off x="0" y="1"/>
            <a:ext cx="5517600" cy="689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Capt\Халтура\_RENT-A-LOOK\Каталог\THEMED\ARIEL BLUE\ARIEL BLUE (3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7" r="18832"/>
          <a:stretch/>
        </p:blipFill>
        <p:spPr bwMode="auto">
          <a:xfrm>
            <a:off x="6674400" y="0"/>
            <a:ext cx="5517600" cy="689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Шестиугольник 1"/>
          <p:cNvSpPr/>
          <p:nvPr/>
        </p:nvSpPr>
        <p:spPr>
          <a:xfrm>
            <a:off x="0" y="1"/>
            <a:ext cx="7955281" cy="6858000"/>
          </a:xfrm>
          <a:prstGeom prst="hexagon">
            <a:avLst/>
          </a:prstGeom>
          <a:solidFill>
            <a:srgbClr val="E6E6E1"/>
          </a:solidFill>
          <a:ln>
            <a:solidFill>
              <a:srgbClr val="563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441864" y="2565400"/>
            <a:ext cx="2888672" cy="380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556001" y="576232"/>
            <a:ext cx="467360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RENT A LOOK</a:t>
            </a:r>
            <a:endParaRPr lang="ru-RU" sz="32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MERMAID</a:t>
            </a: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TAIL</a:t>
            </a:r>
          </a:p>
          <a:p>
            <a:pPr algn="ctr"/>
            <a:endParaRPr lang="en-US" sz="20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УХОД ПРИ НАМОКАНИИ : 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324457" y="3095297"/>
            <a:ext cx="5127172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если во время съемок хвост намок, </a:t>
            </a:r>
            <a:endParaRPr lang="en-US" sz="1600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просьба 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его просушить до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упаковки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 случае, если на хвосте есть песок и другие загрязнения – просьба ополоснуть под душем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если загрязнения сильные – просьба сразу постирать на деликатной 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стирке 30</a:t>
            </a:r>
            <a:r>
              <a:rPr lang="en-US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°C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просьба отдельно просушить ласту,          отдельно ткань, заранее благодарим!</a:t>
            </a:r>
          </a:p>
        </p:txBody>
      </p:sp>
      <p:pic>
        <p:nvPicPr>
          <p:cNvPr id="2050" name="Picture 2" descr="D:\тусы\RENT-A-LOOK\ПРЗ\хлам\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55" y="3095570"/>
            <a:ext cx="523875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Capt\Халтура\_RENT-A-LOOK\ПРЗ\хлам\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21" y="5040506"/>
            <a:ext cx="523875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тусы\RENT-A-LOOK\ПРЗ\хлам\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54" y="3728098"/>
            <a:ext cx="523875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:\тусы\RENT-A-LOOK\ПРЗ\хлам\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14" y="4366001"/>
            <a:ext cx="523875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Capt\Халтура\_RENT-A-LOOK\ПРЗ\хлам\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21" y="4362810"/>
            <a:ext cx="523875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apt\Халтура\_RENT-A-LOOK\ПРЗ\хлам\1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04" y="3720523"/>
            <a:ext cx="523875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D:\Capt\Халтура\_RENT-A-LOOK\Каталог\THEMED\ARIEL\Новая папка\IMG_20220206_1830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85160" y="-36000"/>
            <a:ext cx="2592000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Capt\Халтура\_RENT-A-LOOK\Каталог\THEMED\ARIEL\Новая папка\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62" y="3407279"/>
            <a:ext cx="2594919" cy="345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D:\Capt\Халтура\_RENT-A-LOOK\Каталог\THEMED\ARIEL\Новая папка\IMG_20220206_18065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81" y="-18000"/>
            <a:ext cx="6719319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Шестиугольник 1"/>
          <p:cNvSpPr/>
          <p:nvPr/>
        </p:nvSpPr>
        <p:spPr>
          <a:xfrm>
            <a:off x="4236719" y="0"/>
            <a:ext cx="7955281" cy="6858000"/>
          </a:xfrm>
          <a:prstGeom prst="hexagon">
            <a:avLst/>
          </a:prstGeom>
          <a:solidFill>
            <a:srgbClr val="E6E6E1"/>
          </a:solidFill>
          <a:ln>
            <a:solidFill>
              <a:srgbClr val="563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543383" y="2835298"/>
            <a:ext cx="557310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ВНИМАНИЕ! </a:t>
            </a: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Передвигаться в хвосте невозможно! </a:t>
            </a:r>
          </a:p>
          <a:p>
            <a:pPr marL="285750" indent="-285750">
              <a:buFontTx/>
              <a:buChar char="-"/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Нельзя стоять и прыгать – </a:t>
            </a:r>
            <a:r>
              <a:rPr lang="ru-RU" sz="1600" dirty="0" err="1" smtClean="0">
                <a:solidFill>
                  <a:srgbClr val="56373C"/>
                </a:solidFill>
                <a:latin typeface="Century Gothic" panose="020B0502020202020204" pitchFamily="34" charset="0"/>
              </a:rPr>
              <a:t>травмо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-опасно</a:t>
            </a:r>
          </a:p>
          <a:p>
            <a:pPr marL="285750" indent="-285750">
              <a:buFontTx/>
              <a:buChar char="-"/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Нельзя ползти – от этого сильно повреждается ткань, просьба отнестись с пониманием!</a:t>
            </a:r>
          </a:p>
          <a:p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РЕКОМЕНДАЦИИ:</a:t>
            </a:r>
          </a:p>
          <a:p>
            <a:pPr marL="285750" indent="-285750">
              <a:buFontTx/>
              <a:buChar char="-"/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Заранее продумать и протестировать ракурс</a:t>
            </a:r>
          </a:p>
          <a:p>
            <a:pPr marL="285750" indent="-285750">
              <a:buFontTx/>
              <a:buChar char="-"/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Надевать хвост в непосредственной фото-точке (сидя на камне в продуманном заранее ракурсе, не ерзать по камням)</a:t>
            </a:r>
          </a:p>
          <a:p>
            <a:pPr marL="285750" indent="-285750">
              <a:buFontTx/>
              <a:buChar char="-"/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При съемке в воде учесть, что «парусность» тела повышается, сопротивляться волнам очень тяжело, болтает, как в стиральной машине</a:t>
            </a:r>
          </a:p>
          <a:p>
            <a:pPr marL="285750" indent="-285750">
              <a:buFontTx/>
              <a:buChar char="-"/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Обязательно уметь плавать!</a:t>
            </a:r>
            <a:endParaRPr lang="ru-RU" sz="16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84976" y="2445654"/>
            <a:ext cx="3268623" cy="380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792721" y="576232"/>
            <a:ext cx="46736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RENT A LOOK</a:t>
            </a:r>
            <a:endParaRPr lang="ru-RU" sz="32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MERMAID</a:t>
            </a: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TALE</a:t>
            </a:r>
          </a:p>
          <a:p>
            <a:pPr algn="ctr"/>
            <a:r>
              <a:rPr lang="ru-RU" sz="12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endParaRPr lang="en-US" sz="20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БЕЗОПАСНОСТЬ ПРИ СЪЕМКЕ: 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8" name="Picture 6" descr="D:\Capt\Халтура\_RENT-A-LOOK\Каталог\THEMED\ARIEL\Новая папка\IMG_20220206_18065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t="435" r="9205" b="-435"/>
          <a:stretch/>
        </p:blipFill>
        <p:spPr bwMode="auto">
          <a:xfrm>
            <a:off x="-3646" y="-18549"/>
            <a:ext cx="3404658" cy="69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2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Capt\Халтура\_RENT-A-LOOK\Каталог\THEMED\ARIEL\Новая папка\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D:\тусы\RENT-A-LOOK\logo\LOGO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37" y="5015514"/>
            <a:ext cx="1538254" cy="15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1803400" y="5422394"/>
            <a:ext cx="2806700" cy="724494"/>
          </a:xfrm>
          <a:prstGeom prst="rect">
            <a:avLst/>
          </a:prstGeom>
          <a:solidFill>
            <a:srgbClr val="56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764695" y="5599002"/>
            <a:ext cx="2997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ARIEL TAIL MINT &amp;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INK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3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D:\Capt\Халтура\_RENT-A-LOOK\Каталог\THEMED\ARIEL\Новая папка\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6830"/>
            <a:ext cx="7004704" cy="93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Capt\Халтура\_RENT-A-LOOK\Каталог\THEMED\ARIEL\Новая папка\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08000" y="-4273"/>
            <a:ext cx="2592000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Capt\Халтура\_RENT-A-LOOK\Каталог\THEMED\ARIEL\Новая папка\5.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04704" y="3451727"/>
            <a:ext cx="2595296" cy="34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Capt\Халтура\_RENT-A-LOOK\Каталог\THEMED\ARIEL\Новая папка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00000" y="-6762"/>
            <a:ext cx="2592000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Шестиугольник 1"/>
          <p:cNvSpPr/>
          <p:nvPr/>
        </p:nvSpPr>
        <p:spPr>
          <a:xfrm>
            <a:off x="0" y="-30391"/>
            <a:ext cx="7955281" cy="6858000"/>
          </a:xfrm>
          <a:prstGeom prst="hexagon">
            <a:avLst/>
          </a:prstGeom>
          <a:solidFill>
            <a:srgbClr val="E6E6E1"/>
          </a:solidFill>
          <a:ln>
            <a:solidFill>
              <a:srgbClr val="563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44878" y="2804907"/>
            <a:ext cx="583554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На суше: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Начинать всегда с суши, чтобы сухие волосы модели красиво развивались на ветру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На суше можно снимать без моно-ласты, </a:t>
            </a:r>
          </a:p>
          <a:p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   более естественно разложив перья хвоста</a:t>
            </a:r>
          </a:p>
          <a:p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 воде: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Вставить моно-ласту перед заходом в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воду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Снимать в режиме «серия», чтобы поймать волну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При съемке в море – обязательно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крепко закрепить аксессуары (корона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, серьги, цветы и прочее), </a:t>
            </a:r>
            <a:endParaRPr lang="ru-RU" sz="1600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   а 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лучше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снять, чтобы не потерять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Красивые кадры в воде удобнее снимать</a:t>
            </a:r>
          </a:p>
          <a:p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   в бассейне, идеально с ракурсом сверху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endParaRPr lang="ru-RU" sz="1600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1600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24458" y="2415263"/>
            <a:ext cx="3127760" cy="380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556002" y="545841"/>
            <a:ext cx="46736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RENT A LOOK</a:t>
            </a:r>
            <a:endParaRPr lang="ru-RU" sz="32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MERMAID</a:t>
            </a: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TALE</a:t>
            </a:r>
          </a:p>
          <a:p>
            <a:pPr algn="ctr"/>
            <a:r>
              <a:rPr lang="ru-RU" sz="12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endParaRPr lang="en-US" sz="20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ЛАЙФ-ХАКИ ПО СЪЕМКЕ: 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9661785" y="-6762"/>
            <a:ext cx="1535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без ласты</a:t>
            </a:r>
            <a:endParaRPr lang="ru-RU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311908" y="6486335"/>
            <a:ext cx="1535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 </a:t>
            </a:r>
            <a:r>
              <a:rPr lang="ru-RU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ластой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 descr="D:\Capt\Халтура\_RENT-A-LOOK\Каталог\THEMED\ARIEL\Новая папка\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00" y="3449238"/>
            <a:ext cx="2592000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Capt\Халтура\_RENT-A-LOOK\Каталог\THEMED\ARIEL\Новая папка\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00" y="0"/>
            <a:ext cx="515700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Capt\Халтура\_RENT-A-LOOK\Каталог\THEMED\ARIEL\Новая папка\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000" y="0"/>
            <a:ext cx="515700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 rot="16200000">
            <a:off x="-2631619" y="2791669"/>
            <a:ext cx="68760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Мы всегда будем рады, </a:t>
            </a:r>
          </a:p>
          <a:p>
            <a:pPr algn="ctr"/>
            <a:r>
              <a:rPr lang="ru-RU" sz="2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если ты пришлешь нам фото и видео </a:t>
            </a:r>
          </a:p>
          <a:p>
            <a:pPr algn="ctr"/>
            <a:r>
              <a:rPr lang="ru-RU" sz="2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со своих съемок!</a:t>
            </a:r>
            <a:endParaRPr lang="en-US" sz="2600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73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Capt\Халтура\_RENT-A-LOOK\Каталог\THEMED\ARIEL\Новая папка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17" y="0"/>
            <a:ext cx="515700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Capt\Халтура\_RENT-A-LOOK\Каталог\THEMED\ARIEL\Новая папка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5700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 rot="16200000">
            <a:off x="7853501" y="2773669"/>
            <a:ext cx="68760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УДАЧНОЙ  ФОТОСЕССИИ,</a:t>
            </a:r>
          </a:p>
          <a:p>
            <a:pPr algn="ctr"/>
            <a:r>
              <a:rPr lang="ru-RU" sz="2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ХОРОШЕЙ ПОГОДЫ,</a:t>
            </a:r>
          </a:p>
          <a:p>
            <a:pPr algn="ctr"/>
            <a:r>
              <a:rPr lang="ru-RU" sz="2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КРАСИВОГО ЗАКАТА!</a:t>
            </a:r>
            <a:endParaRPr lang="en-US" sz="2600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5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76200" y="-1"/>
            <a:ext cx="12268200" cy="6858001"/>
          </a:xfrm>
          <a:prstGeom prst="rect">
            <a:avLst/>
          </a:prstGeom>
          <a:solidFill>
            <a:srgbClr val="56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7392963" y="4866025"/>
            <a:ext cx="175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+79261055904</a:t>
            </a:r>
          </a:p>
        </p:txBody>
      </p:sp>
      <p:sp>
        <p:nvSpPr>
          <p:cNvPr id="8" name="Прямоугольник 7">
            <a:hlinkClick r:id="rId2"/>
          </p:cNvPr>
          <p:cNvSpPr/>
          <p:nvPr/>
        </p:nvSpPr>
        <p:spPr>
          <a:xfrm>
            <a:off x="3574124" y="4858201"/>
            <a:ext cx="2883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rent-a-look.tilda.ws</a:t>
            </a:r>
            <a:endParaRPr lang="ru-RU" sz="14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42311" y="585396"/>
            <a:ext cx="5107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АРЕНДА ОБРАЗОВ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l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</a:t>
            </a: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 ПРОКАТ  ПЛАТЬЕВ</a:t>
            </a:r>
          </a:p>
        </p:txBody>
      </p:sp>
      <p:pic>
        <p:nvPicPr>
          <p:cNvPr id="1034" name="Picture 10" descr="D:\тусы\RENT-A-LOOK\ПРЗ\хлам\1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35" y="4738371"/>
            <a:ext cx="523875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тусы\RENT-A-LOOK\ПРЗ\хлам\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25" y="5223128"/>
            <a:ext cx="523875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тусы\RENT-A-LOOK\ПРЗ\хлам\3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72" y="5215303"/>
            <a:ext cx="523875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:\тусы\RENT-A-LOOK\ПРЗ\хлам\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088" y="4736545"/>
            <a:ext cx="523875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hlinkClick r:id="rId5"/>
          </p:cNvPr>
          <p:cNvSpPr/>
          <p:nvPr/>
        </p:nvSpPr>
        <p:spPr>
          <a:xfrm>
            <a:off x="3825546" y="5325599"/>
            <a:ext cx="2632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@rent_a_look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__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moscow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_</a:t>
            </a:r>
            <a:endParaRPr lang="ru-RU" sz="14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7654900" y="5352608"/>
            <a:ext cx="175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10:00-22:00</a:t>
            </a: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40" name="Picture 16" descr="D:\тусы\RENT-A-LOOK\logo\LOGO 4 пнг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999" y="153670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0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Capt\Халтура\_RENT-A-LOOK\Каталог\THEMED\ARIEL\Новая папка\ARIEL MINT_PINK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16511" r="835" b="5816"/>
          <a:stretch/>
        </p:blipFill>
        <p:spPr bwMode="auto">
          <a:xfrm>
            <a:off x="0" y="-11148"/>
            <a:ext cx="6096000" cy="686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:\Capt\Халтура\_RENT-A-LOOK\Каталог\THEMED\ARIEL\Новая папка\ARIEL MINT_PINK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16511" r="835" b="5816"/>
          <a:stretch/>
        </p:blipFill>
        <p:spPr bwMode="auto">
          <a:xfrm flipH="1">
            <a:off x="6096000" y="-8749"/>
            <a:ext cx="6096000" cy="686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Шестиугольник 1"/>
          <p:cNvSpPr/>
          <p:nvPr/>
        </p:nvSpPr>
        <p:spPr>
          <a:xfrm>
            <a:off x="5130000" y="-11148"/>
            <a:ext cx="7955281" cy="6858000"/>
          </a:xfrm>
          <a:prstGeom prst="hexagon">
            <a:avLst/>
          </a:prstGeom>
          <a:solidFill>
            <a:srgbClr val="E6E6E1"/>
          </a:solidFill>
          <a:ln>
            <a:solidFill>
              <a:srgbClr val="563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686001" y="628583"/>
            <a:ext cx="46736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RENT A LOOK</a:t>
            </a:r>
            <a:endParaRPr lang="ru-RU" sz="32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ARIEL</a:t>
            </a: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MINT </a:t>
            </a:r>
            <a:r>
              <a:rPr lang="en-US" sz="40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&amp; PINK</a:t>
            </a:r>
            <a:endParaRPr lang="ru-RU" sz="40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507931" y="2631261"/>
            <a:ext cx="2177223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размеры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объем бедер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размер ноги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рост 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свойства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аренда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залог :</a:t>
            </a:r>
          </a:p>
          <a:p>
            <a:pPr algn="r">
              <a:spcAft>
                <a:spcPts val="1000"/>
              </a:spcAft>
            </a:pP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832031" y="2631261"/>
            <a:ext cx="49187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X</a:t>
            </a:r>
            <a:r>
              <a:rPr lang="ru-RU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Х</a:t>
            </a:r>
            <a:r>
              <a:rPr lang="en-US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S </a:t>
            </a: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- </a:t>
            </a:r>
            <a:r>
              <a:rPr lang="en-US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XS – S</a:t>
            </a: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- М</a:t>
            </a:r>
            <a:endParaRPr lang="en-US" sz="1600" b="1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до 95 см</a:t>
            </a:r>
          </a:p>
          <a:p>
            <a:pPr>
              <a:spcAft>
                <a:spcPts val="1000"/>
              </a:spcAft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до 38</a:t>
            </a:r>
          </a:p>
          <a:p>
            <a:pPr>
              <a:spcAft>
                <a:spcPts val="1000"/>
              </a:spcAft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до 170 см</a:t>
            </a:r>
          </a:p>
          <a:p>
            <a:pPr>
              <a:spcAft>
                <a:spcPts val="1000"/>
              </a:spcAft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«мультяшный», подходит для плавания</a:t>
            </a:r>
          </a:p>
          <a:p>
            <a:pPr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3 000 р за 3 дня аренды</a:t>
            </a:r>
          </a:p>
          <a:p>
            <a:pPr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5 000 р возвращается 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686001" y="5635153"/>
            <a:ext cx="4918769" cy="71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Данный хвост снимался </a:t>
            </a:r>
          </a:p>
          <a:p>
            <a:pPr algn="ct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 нескольких </a:t>
            </a:r>
            <a:r>
              <a:rPr lang="ru-RU" sz="1600" dirty="0" err="1" smtClean="0">
                <a:solidFill>
                  <a:srgbClr val="56373C"/>
                </a:solidFill>
                <a:latin typeface="Century Gothic" panose="020B0502020202020204" pitchFamily="34" charset="0"/>
              </a:rPr>
              <a:t>Ютуб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-проектах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6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Capt\Халтура\_RENT-A-LOOK\Каталог\THEMED\ARIEL GREEN\2022_ олд\photo_2022-10-04_12-31-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9" b="22231"/>
          <a:stretch/>
        </p:blipFill>
        <p:spPr bwMode="auto">
          <a:xfrm>
            <a:off x="-6353" y="4635500"/>
            <a:ext cx="3400425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apt\Халтура\_RENT-A-LOOK\Каталог\THEMED\ARIEL GREEN\IMG_20230211_16001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4" t="31634" r="-2" b="9766"/>
          <a:stretch/>
        </p:blipFill>
        <p:spPr bwMode="auto">
          <a:xfrm>
            <a:off x="3394075" y="0"/>
            <a:ext cx="883602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тусы\RENT-A-LOOK\logo\LOGO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37" y="5015514"/>
            <a:ext cx="1538254" cy="15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803400" y="5422394"/>
            <a:ext cx="2254250" cy="724494"/>
          </a:xfrm>
          <a:prstGeom prst="rect">
            <a:avLst/>
          </a:prstGeom>
          <a:solidFill>
            <a:srgbClr val="56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917095" y="5599002"/>
            <a:ext cx="2997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ARIEL TAIL GREEN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D:\Capt\Халтура\_RENT-A-LOOK\Каталог\THEMED\ARIEL GREEN\IMG_20230211_15564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3394074" cy="452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28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Capt\Халтура\_RENT-A-LOOK\Каталог\THEMED\ARIEL GREEN\IMG_20230211_1600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6" r="371" b="7976"/>
          <a:stretch/>
        </p:blipFill>
        <p:spPr bwMode="auto">
          <a:xfrm>
            <a:off x="6097384" y="0"/>
            <a:ext cx="6096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Capt\Халтура\_RENT-A-LOOK\Каталог\THEMED\ARIEL GREEN\IMG_20230211_1600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6" r="371" b="7976"/>
          <a:stretch/>
        </p:blipFill>
        <p:spPr bwMode="auto">
          <a:xfrm flipH="1">
            <a:off x="-1" y="0"/>
            <a:ext cx="6096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Шестиугольник 1"/>
          <p:cNvSpPr/>
          <p:nvPr/>
        </p:nvSpPr>
        <p:spPr>
          <a:xfrm>
            <a:off x="5130000" y="-11148"/>
            <a:ext cx="7955281" cy="6858000"/>
          </a:xfrm>
          <a:prstGeom prst="hexagon">
            <a:avLst/>
          </a:prstGeom>
          <a:solidFill>
            <a:srgbClr val="E6E6E1"/>
          </a:solidFill>
          <a:ln>
            <a:solidFill>
              <a:srgbClr val="563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686001" y="628583"/>
            <a:ext cx="46736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RENT A LOOK</a:t>
            </a:r>
            <a:endParaRPr lang="ru-RU" sz="32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ARIEL</a:t>
            </a: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GREEN</a:t>
            </a:r>
            <a:endParaRPr lang="ru-RU" sz="40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088831" y="2631261"/>
            <a:ext cx="2177223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размеры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объем бедер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размер ноги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рост 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свойства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аренда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залог :</a:t>
            </a:r>
          </a:p>
          <a:p>
            <a:pPr algn="r">
              <a:spcAft>
                <a:spcPts val="1000"/>
              </a:spcAft>
            </a:pP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231956" y="2631261"/>
            <a:ext cx="49187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X</a:t>
            </a:r>
            <a:r>
              <a:rPr lang="ru-RU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Х</a:t>
            </a:r>
            <a:r>
              <a:rPr lang="en-US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S </a:t>
            </a:r>
            <a:r>
              <a:rPr lang="ru-RU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- </a:t>
            </a:r>
            <a:r>
              <a:rPr lang="en-US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XS – S</a:t>
            </a:r>
            <a:r>
              <a:rPr lang="ru-RU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 - М</a:t>
            </a:r>
            <a:endParaRPr lang="en-US" sz="16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до 100 см</a:t>
            </a:r>
          </a:p>
          <a:p>
            <a:pPr>
              <a:spcAft>
                <a:spcPts val="1000"/>
              </a:spcAft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без ограничений</a:t>
            </a:r>
          </a:p>
          <a:p>
            <a:pPr>
              <a:spcAft>
                <a:spcPts val="1000"/>
              </a:spcAft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до 175 см</a:t>
            </a:r>
          </a:p>
          <a:p>
            <a:pPr>
              <a:spcAft>
                <a:spcPts val="1000"/>
              </a:spcAft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большая ласта, </a:t>
            </a:r>
            <a:r>
              <a:rPr lang="ru-RU" sz="1600" b="1" u="sng" cap="all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НЕ подходит</a:t>
            </a:r>
            <a:r>
              <a:rPr lang="ru-RU" sz="1600" cap="all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для плавания</a:t>
            </a:r>
          </a:p>
          <a:p>
            <a:pPr>
              <a:spcAft>
                <a:spcPts val="1000"/>
              </a:spcAft>
            </a:pPr>
            <a:r>
              <a:rPr lang="en-US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4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000 р за 3 дня аренды</a:t>
            </a:r>
          </a:p>
          <a:p>
            <a:pPr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6 000 р возвращается 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686001" y="5635153"/>
            <a:ext cx="4918769" cy="71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Данный хвост снимался </a:t>
            </a:r>
          </a:p>
          <a:p>
            <a:pPr algn="ct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 шоу </a:t>
            </a:r>
            <a:r>
              <a:rPr lang="ru-RU" sz="1600" dirty="0" err="1" smtClean="0">
                <a:solidFill>
                  <a:srgbClr val="56373C"/>
                </a:solidFill>
                <a:latin typeface="Century Gothic" panose="020B0502020202020204" pitchFamily="34" charset="0"/>
              </a:rPr>
              <a:t>Азамата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 err="1" smtClean="0">
                <a:solidFill>
                  <a:srgbClr val="56373C"/>
                </a:solidFill>
                <a:latin typeface="Century Gothic" panose="020B0502020202020204" pitchFamily="34" charset="0"/>
              </a:rPr>
              <a:t>Мусагалиева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70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Capt\Халтура\_RENT-A-LOOK\Каталог\THEMED\ARIEL BLUE\ARIEL BLUE (2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927" r="14690"/>
          <a:stretch/>
        </p:blipFill>
        <p:spPr bwMode="auto">
          <a:xfrm>
            <a:off x="0" y="-19050"/>
            <a:ext cx="86296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Capt\Халтура\_RENT-A-LOOK\Каталог\THEMED\ARIEL BLUE\ARIEL BLUE (5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7" r="20005"/>
          <a:stretch/>
        </p:blipFill>
        <p:spPr bwMode="auto">
          <a:xfrm>
            <a:off x="8782166" y="18000"/>
            <a:ext cx="3409834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тусы\RENT-A-LOOK\logo\LOGO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37" y="5015514"/>
            <a:ext cx="1538254" cy="15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803400" y="5422394"/>
            <a:ext cx="1968500" cy="724494"/>
          </a:xfrm>
          <a:prstGeom prst="rect">
            <a:avLst/>
          </a:prstGeom>
          <a:solidFill>
            <a:srgbClr val="56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917095" y="5599002"/>
            <a:ext cx="2997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ARIEL TAIL BLUE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Capt\Халтура\_RENT-A-LOOK\Каталог\THEMED\ARIEL BLUE\ARIEL BLUE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-1269243"/>
            <a:ext cx="6096000" cy="81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Capt\Халтура\_RENT-A-LOOK\Каталог\THEMED\ARIEL BLUE\ARIEL BLUE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9243"/>
            <a:ext cx="6096000" cy="81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Шестиугольник 1"/>
          <p:cNvSpPr/>
          <p:nvPr/>
        </p:nvSpPr>
        <p:spPr>
          <a:xfrm>
            <a:off x="5307800" y="-11148"/>
            <a:ext cx="7955281" cy="6858000"/>
          </a:xfrm>
          <a:prstGeom prst="hexagon">
            <a:avLst/>
          </a:prstGeom>
          <a:solidFill>
            <a:srgbClr val="E6E6E1"/>
          </a:solidFill>
          <a:ln>
            <a:solidFill>
              <a:srgbClr val="563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863801" y="628583"/>
            <a:ext cx="46736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RENT A LOOK</a:t>
            </a:r>
            <a:endParaRPr lang="ru-RU" sz="3200" dirty="0">
              <a:solidFill>
                <a:srgbClr val="56373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ARIEL</a:t>
            </a:r>
          </a:p>
          <a:p>
            <a:pPr algn="ctr"/>
            <a:r>
              <a:rPr lang="en-US" sz="40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BLUE</a:t>
            </a:r>
            <a:endParaRPr lang="ru-RU" sz="4000" b="1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685731" y="2631261"/>
            <a:ext cx="2177223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размеры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объем бедер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размер ноги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рост </a:t>
            </a:r>
            <a:r>
              <a:rPr lang="ru-RU" sz="1600" dirty="0">
                <a:solidFill>
                  <a:srgbClr val="56373C"/>
                </a:solidFill>
                <a:latin typeface="Century Gothic" panose="020B0502020202020204" pitchFamily="34" charset="0"/>
              </a:rPr>
              <a:t>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свойства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аренда :</a:t>
            </a:r>
          </a:p>
          <a:p>
            <a:pPr algn="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залог :</a:t>
            </a:r>
          </a:p>
          <a:p>
            <a:pPr algn="r">
              <a:spcAft>
                <a:spcPts val="1000"/>
              </a:spcAft>
            </a:pP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009831" y="2631261"/>
            <a:ext cx="49187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X</a:t>
            </a:r>
            <a:r>
              <a:rPr lang="ru-RU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Х</a:t>
            </a:r>
            <a:r>
              <a:rPr lang="en-US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S</a:t>
            </a:r>
            <a:r>
              <a:rPr lang="en-US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 – </a:t>
            </a:r>
            <a:r>
              <a:rPr lang="en-US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XS </a:t>
            </a:r>
            <a:r>
              <a:rPr lang="en-US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– S</a:t>
            </a:r>
            <a:r>
              <a:rPr lang="ru-RU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– М</a:t>
            </a:r>
            <a:r>
              <a:rPr lang="en-US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 – L – XL</a:t>
            </a:r>
            <a:r>
              <a:rPr lang="en-US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 </a:t>
            </a:r>
          </a:p>
          <a:p>
            <a:pPr>
              <a:spcAft>
                <a:spcPts val="1000"/>
              </a:spcAft>
            </a:pPr>
            <a:r>
              <a:rPr lang="ru-RU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без ограничений</a:t>
            </a:r>
          </a:p>
          <a:p>
            <a:pPr>
              <a:spcAft>
                <a:spcPts val="1000"/>
              </a:spcAft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без ограничений</a:t>
            </a:r>
          </a:p>
          <a:p>
            <a:pPr>
              <a:spcAft>
                <a:spcPts val="1000"/>
              </a:spcAft>
            </a:pPr>
            <a:r>
              <a:rPr lang="ru-RU" sz="1600" b="1" dirty="0">
                <a:solidFill>
                  <a:srgbClr val="56373C"/>
                </a:solidFill>
                <a:latin typeface="Century Gothic" panose="020B0502020202020204" pitchFamily="34" charset="0"/>
              </a:rPr>
              <a:t>без ограничений</a:t>
            </a:r>
          </a:p>
          <a:p>
            <a:pPr>
              <a:spcAft>
                <a:spcPts val="1000"/>
              </a:spcAft>
            </a:pPr>
            <a:r>
              <a:rPr lang="ru-RU" sz="1600" b="1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идеально подходит для плавания</a:t>
            </a:r>
          </a:p>
          <a:p>
            <a:pPr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3 000 р за 3 дня аренды</a:t>
            </a:r>
          </a:p>
          <a:p>
            <a:pPr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5 000 р возвращается 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863801" y="5435862"/>
            <a:ext cx="4918769" cy="108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Данный хвост снимался </a:t>
            </a:r>
          </a:p>
          <a:p>
            <a:pPr algn="ct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в клипе ДДТ и дважды </a:t>
            </a:r>
          </a:p>
          <a:p>
            <a:pPr algn="ctr">
              <a:spcAft>
                <a:spcPts val="1000"/>
              </a:spcAft>
            </a:pPr>
            <a:r>
              <a:rPr lang="ru-RU" sz="16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на телеканале Россия-1</a:t>
            </a:r>
            <a:endParaRPr lang="ru-RU" sz="1600" dirty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1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Capt\Халтура\_RENT-A-LOOK\Каталог\THEMED\ARIEL BLUE\IMG_20220709_18383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60" t="13865" b="8146"/>
          <a:stretch/>
        </p:blipFill>
        <p:spPr bwMode="auto">
          <a:xfrm>
            <a:off x="-20320" y="0"/>
            <a:ext cx="1221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Capt\Халтура\_RENT-A-LOOK\Каталог\THEMED\ARIEL BLUE\IMG_20220709_18383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60" t="13865" b="8146"/>
          <a:stretch/>
        </p:blipFill>
        <p:spPr bwMode="auto">
          <a:xfrm flipH="1">
            <a:off x="-11176000" y="8255"/>
            <a:ext cx="12212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-1" y="-10502"/>
            <a:ext cx="12192001" cy="68580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-1" y="4254408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АКСЕССУАРЫ К ОБРАЗУ</a:t>
            </a:r>
            <a:endParaRPr lang="ru-RU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47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62881" y="109705"/>
            <a:ext cx="2966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DIAMOND SET</a:t>
            </a:r>
            <a:endParaRPr lang="en-US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2" name="Picture 2" descr="D:\Capt\Халтура\_RENT-A-LOOK\Каталог\THEMED\ARIEL\Новая папка\IMG_20220206_1809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551" y="-30598"/>
            <a:ext cx="5166449" cy="68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Capt\Халтура\_RENT-A-LOOK\Каталог\THEMED\ARIEL\Новая папка\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7" b="14178"/>
          <a:stretch/>
        </p:blipFill>
        <p:spPr bwMode="auto">
          <a:xfrm>
            <a:off x="4389754" y="4258836"/>
            <a:ext cx="2592000" cy="259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Capt\Халтура\_RENT-A-LOOK\Каталог\Аксессуары\DIAMOND SET\DIAMONF SET (1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/>
          <a:stretch/>
        </p:blipFill>
        <p:spPr bwMode="auto">
          <a:xfrm>
            <a:off x="-1" y="841850"/>
            <a:ext cx="4306921" cy="60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Capt\Халтура\_RENT-A-LOOK\Каталог\Аксессуары\DIAMOND SET\IMG_20220207_10545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8"/>
          <a:stretch/>
        </p:blipFill>
        <p:spPr bwMode="auto">
          <a:xfrm>
            <a:off x="4376401" y="860900"/>
            <a:ext cx="2592000" cy="325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281840" y="171259"/>
            <a:ext cx="2966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2 000</a:t>
            </a:r>
            <a:r>
              <a:rPr lang="ru-RU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р – аренда</a:t>
            </a:r>
          </a:p>
          <a:p>
            <a:r>
              <a:rPr lang="ru-RU" sz="1200" dirty="0">
                <a:solidFill>
                  <a:srgbClr val="56373C"/>
                </a:solidFill>
                <a:latin typeface="Century Gothic" panose="020B0502020202020204" pitchFamily="34" charset="0"/>
              </a:rPr>
              <a:t>3 000р – </a:t>
            </a:r>
            <a:r>
              <a:rPr lang="ru-RU" sz="1200" dirty="0" smtClean="0">
                <a:solidFill>
                  <a:srgbClr val="56373C"/>
                </a:solidFill>
                <a:latin typeface="Century Gothic" panose="020B0502020202020204" pitchFamily="34" charset="0"/>
              </a:rPr>
              <a:t>залог</a:t>
            </a:r>
            <a:endParaRPr lang="en-US" sz="900" dirty="0" smtClean="0">
              <a:solidFill>
                <a:srgbClr val="56373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6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7898</TotalTime>
  <Words>737</Words>
  <Application>Microsoft Office PowerPoint</Application>
  <PresentationFormat>Произвольный</PresentationFormat>
  <Paragraphs>173</Paragraphs>
  <Slides>23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</dc:creator>
  <cp:lastModifiedBy>Design QubicaAMF</cp:lastModifiedBy>
  <cp:revision>348</cp:revision>
  <dcterms:created xsi:type="dcterms:W3CDTF">2018-02-20T11:26:26Z</dcterms:created>
  <dcterms:modified xsi:type="dcterms:W3CDTF">2023-04-28T10:38:18Z</dcterms:modified>
</cp:coreProperties>
</file>